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7" r:id="rId3"/>
    <p:sldId id="296" r:id="rId4"/>
    <p:sldId id="297" r:id="rId5"/>
    <p:sldId id="272" r:id="rId6"/>
    <p:sldId id="286" r:id="rId7"/>
    <p:sldId id="260" r:id="rId8"/>
    <p:sldId id="276" r:id="rId9"/>
    <p:sldId id="303" r:id="rId10"/>
    <p:sldId id="287" r:id="rId11"/>
    <p:sldId id="298" r:id="rId12"/>
    <p:sldId id="299" r:id="rId13"/>
    <p:sldId id="301" r:id="rId14"/>
    <p:sldId id="302" r:id="rId15"/>
    <p:sldId id="300" r:id="rId16"/>
    <p:sldId id="289" r:id="rId17"/>
    <p:sldId id="292" r:id="rId18"/>
    <p:sldId id="29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43C"/>
    <a:srgbClr val="0066CC"/>
    <a:srgbClr val="37463B"/>
    <a:srgbClr val="FFFF66"/>
    <a:srgbClr val="ADC5D0"/>
    <a:srgbClr val="446777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98" d="100"/>
          <a:sy n="98" d="100"/>
        </p:scale>
        <p:origin x="1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12" y="2931646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220284" y="4580878"/>
            <a:ext cx="3775972" cy="721968"/>
          </a:xfrm>
        </p:spPr>
        <p:txBody>
          <a:bodyPr/>
          <a:lstStyle/>
          <a:p>
            <a:r>
              <a:rPr lang="en-US" dirty="0"/>
              <a:t>BEYOND THE SEAS: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3596" y="5726097"/>
            <a:ext cx="2246835" cy="1131903"/>
          </a:xfrm>
        </p:spPr>
        <p:txBody>
          <a:bodyPr/>
          <a:lstStyle/>
          <a:p>
            <a:r>
              <a:rPr lang="en-US" sz="1600" dirty="0"/>
              <a:t>HIGHER </a:t>
            </a:r>
            <a:r>
              <a:rPr lang="en-US" sz="1600" dirty="0">
                <a:latin typeface="Rockwell Extra Bold (Headings)"/>
              </a:rPr>
              <a:t>STUDY PLANNER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44640-6E8C-4C6F-95E0-50B7E23FBC83}"/>
              </a:ext>
            </a:extLst>
          </p:cNvPr>
          <p:cNvSpPr txBox="1"/>
          <p:nvPr/>
        </p:nvSpPr>
        <p:spPr>
          <a:xfrm>
            <a:off x="10080983" y="5961078"/>
            <a:ext cx="1467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Presented By</a:t>
            </a:r>
          </a:p>
          <a:p>
            <a:r>
              <a:rPr lang="en-US" dirty="0">
                <a:solidFill>
                  <a:srgbClr val="FFFF00"/>
                </a:solidFill>
              </a:rPr>
              <a:t>1805092</a:t>
            </a:r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4" y="4222520"/>
            <a:ext cx="5720146" cy="811119"/>
          </a:xfrm>
        </p:spPr>
        <p:txBody>
          <a:bodyPr/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EE92E9F4-5CC1-4C49-9D75-2DC85AC2D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vory linen background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9376" r="19376"/>
          <a:stretch/>
        </p:blipFill>
        <p:spPr>
          <a:xfrm flipV="1">
            <a:off x="11811000" y="6858000"/>
            <a:ext cx="336290" cy="383958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7" y="922891"/>
            <a:ext cx="11362003" cy="1153559"/>
          </a:xfrm>
        </p:spPr>
        <p:txBody>
          <a:bodyPr/>
          <a:lstStyle/>
          <a:p>
            <a:r>
              <a:rPr lang="en-US" sz="3500" dirty="0">
                <a:solidFill>
                  <a:schemeClr val="tx1"/>
                </a:solidFill>
              </a:rPr>
              <a:t> Academic Analysis (Based on CGPA, GRE, Area of interest/ project/ research or publication)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F16F71-C116-4CA3-8732-B825E982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8" y="2280034"/>
            <a:ext cx="5874025" cy="3655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F57421-27C1-4CA0-86CD-F630C01D5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0" r="2612"/>
          <a:stretch/>
        </p:blipFill>
        <p:spPr>
          <a:xfrm>
            <a:off x="6230126" y="2274739"/>
            <a:ext cx="5917165" cy="3573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92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vory linen background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9376" r="19376"/>
          <a:stretch/>
        </p:blipFill>
        <p:spPr>
          <a:xfrm flipV="1">
            <a:off x="11811000" y="6858000"/>
            <a:ext cx="336290" cy="383958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7" y="922891"/>
            <a:ext cx="11362003" cy="1153559"/>
          </a:xfrm>
        </p:spPr>
        <p:txBody>
          <a:bodyPr/>
          <a:lstStyle/>
          <a:p>
            <a:r>
              <a:rPr lang="en-US" sz="3500" dirty="0">
                <a:solidFill>
                  <a:schemeClr val="tx1"/>
                </a:solidFill>
              </a:rPr>
              <a:t> Non-Academic Analysis (Based on non-academic preference like location, weather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16F71-C116-4CA3-8732-B825E982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559" y="2472329"/>
            <a:ext cx="5874023" cy="3270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57421-27C1-4CA0-86CD-F630C01D54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2" r="1322"/>
          <a:stretch/>
        </p:blipFill>
        <p:spPr>
          <a:xfrm>
            <a:off x="6230126" y="2514600"/>
            <a:ext cx="5829316" cy="3333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0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4" y="4222520"/>
            <a:ext cx="5720146" cy="811119"/>
          </a:xfrm>
        </p:spPr>
        <p:txBody>
          <a:bodyPr/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F96D-14D7-4D0B-85A9-8BA0CD19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4926" y="1278150"/>
            <a:ext cx="9839322" cy="5478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F01FA-A2BE-47E0-9EEC-CF57A1344476}"/>
              </a:ext>
            </a:extLst>
          </p:cNvPr>
          <p:cNvSpPr txBox="1"/>
          <p:nvPr/>
        </p:nvSpPr>
        <p:spPr>
          <a:xfrm>
            <a:off x="3571937" y="361950"/>
            <a:ext cx="528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Merged Analysis: Too Ambitious</a:t>
            </a:r>
          </a:p>
        </p:txBody>
      </p:sp>
    </p:spTree>
    <p:extLst>
      <p:ext uri="{BB962C8B-B14F-4D97-AF65-F5344CB8AC3E}">
        <p14:creationId xmlns:p14="http://schemas.microsoft.com/office/powerpoint/2010/main" val="49691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89" y="4872398"/>
            <a:ext cx="4664641" cy="653277"/>
          </a:xfrm>
          <a:ln>
            <a:noFill/>
          </a:ln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Ivory linen background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780" r="19780"/>
          <a:stretch/>
        </p:blipFill>
        <p:spPr>
          <a:xfrm>
            <a:off x="6288346" y="0"/>
            <a:ext cx="5903654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9841F-88C9-42E3-AF01-46A9460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925"/>
            <a:ext cx="12191999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4" y="4222520"/>
            <a:ext cx="5720146" cy="811119"/>
          </a:xfrm>
        </p:spPr>
        <p:txBody>
          <a:bodyPr/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F96D-14D7-4D0B-85A9-8BA0CD19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4925" y="1278150"/>
            <a:ext cx="9839324" cy="5478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F01FA-A2BE-47E0-9EEC-CF57A1344476}"/>
              </a:ext>
            </a:extLst>
          </p:cNvPr>
          <p:cNvSpPr txBox="1"/>
          <p:nvPr/>
        </p:nvSpPr>
        <p:spPr>
          <a:xfrm>
            <a:off x="3571937" y="361950"/>
            <a:ext cx="59132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Merged Analysis: Probable chances</a:t>
            </a:r>
          </a:p>
        </p:txBody>
      </p:sp>
    </p:spTree>
    <p:extLst>
      <p:ext uri="{BB962C8B-B14F-4D97-AF65-F5344CB8AC3E}">
        <p14:creationId xmlns:p14="http://schemas.microsoft.com/office/powerpoint/2010/main" val="73134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4" y="4222520"/>
            <a:ext cx="5720146" cy="811119"/>
          </a:xfrm>
        </p:spPr>
        <p:txBody>
          <a:bodyPr/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F96D-14D7-4D0B-85A9-8BA0CD19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4925" y="1278150"/>
            <a:ext cx="9839324" cy="5478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F01FA-A2BE-47E0-9EEC-CF57A1344476}"/>
              </a:ext>
            </a:extLst>
          </p:cNvPr>
          <p:cNvSpPr txBox="1"/>
          <p:nvPr/>
        </p:nvSpPr>
        <p:spPr>
          <a:xfrm>
            <a:off x="3571937" y="361950"/>
            <a:ext cx="5043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Merged Analysis: Safe options</a:t>
            </a:r>
          </a:p>
        </p:txBody>
      </p:sp>
    </p:spTree>
    <p:extLst>
      <p:ext uri="{BB962C8B-B14F-4D97-AF65-F5344CB8AC3E}">
        <p14:creationId xmlns:p14="http://schemas.microsoft.com/office/powerpoint/2010/main" val="111876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6F6CE-2F3F-4366-9AB2-32CD34E5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8BA64D6-19DD-494E-B6B8-6F636A85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939"/>
            <a:ext cx="12272579" cy="68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17B9DB-D1AB-4F2B-BC56-DAA8D598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F3F6C0D-BD8B-4982-A620-23A13231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666875"/>
            <a:ext cx="9696450" cy="5441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66A1D-CD21-4027-BCA2-5C8E911ECF29}"/>
              </a:ext>
            </a:extLst>
          </p:cNvPr>
          <p:cNvSpPr txBox="1"/>
          <p:nvPr/>
        </p:nvSpPr>
        <p:spPr>
          <a:xfrm>
            <a:off x="2362200" y="371475"/>
            <a:ext cx="110775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Register as a premium user</a:t>
            </a:r>
          </a:p>
        </p:txBody>
      </p:sp>
    </p:spTree>
    <p:extLst>
      <p:ext uri="{BB962C8B-B14F-4D97-AF65-F5344CB8AC3E}">
        <p14:creationId xmlns:p14="http://schemas.microsoft.com/office/powerpoint/2010/main" val="301505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935497" y="5092221"/>
            <a:ext cx="1151228" cy="766605"/>
          </a:xfrm>
        </p:spPr>
        <p:txBody>
          <a:bodyPr/>
          <a:lstStyle/>
          <a:p>
            <a:r>
              <a:rPr lang="en-US" dirty="0"/>
              <a:t>see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1168" y="5215174"/>
            <a:ext cx="5172568" cy="368300"/>
          </a:xfrm>
        </p:spPr>
        <p:txBody>
          <a:bodyPr/>
          <a:lstStyle/>
          <a:p>
            <a:r>
              <a:rPr lang="en-US" dirty="0"/>
              <a:t>We have nothing to lose and a world to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E94CC-C27F-4780-89AF-B0BEEB82E0ED}"/>
              </a:ext>
            </a:extLst>
          </p:cNvPr>
          <p:cNvSpPr txBox="1"/>
          <p:nvPr/>
        </p:nvSpPr>
        <p:spPr>
          <a:xfrm>
            <a:off x="9286875" y="5772150"/>
            <a:ext cx="27336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Prepared By</a:t>
            </a:r>
          </a:p>
          <a:p>
            <a:pPr algn="r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1805092,1805110,1805112</a:t>
            </a:r>
          </a:p>
          <a:p>
            <a:pPr algn="r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1805113,1805115,1805116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40000"/>
            <a:lumOff val="60000"/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vory linen background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376" r="19376"/>
          <a:stretch/>
        </p:blipFill>
        <p:spPr>
          <a:xfrm>
            <a:off x="6000730" y="0"/>
            <a:ext cx="6191270" cy="6858000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7" y="922891"/>
            <a:ext cx="4664641" cy="653277"/>
          </a:xfrm>
        </p:spPr>
        <p:txBody>
          <a:bodyPr/>
          <a:lstStyle/>
          <a:p>
            <a:r>
              <a:rPr lang="en-US" sz="3500" dirty="0">
                <a:solidFill>
                  <a:schemeClr val="tx1"/>
                </a:solidFill>
              </a:rPr>
              <a:t> Profile as public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78BA25-29CC-48EC-B64D-BBA838C6686B}"/>
              </a:ext>
            </a:extLst>
          </p:cNvPr>
          <p:cNvSpPr txBox="1"/>
          <p:nvPr/>
        </p:nvSpPr>
        <p:spPr>
          <a:xfrm>
            <a:off x="7311087" y="922891"/>
            <a:ext cx="33912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Profile as private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0C068-8AF0-45B9-9547-B5EF9DC3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40" y="2102340"/>
            <a:ext cx="5906689" cy="3376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DFCDFC-0036-49D7-8F8B-C59BB92F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5999" y="2102339"/>
            <a:ext cx="6065061" cy="33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79CF5D-F23E-4624-911B-347ED53A4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20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0C068-8AF0-45B9-9547-B5EF9DC3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59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89" y="4872398"/>
            <a:ext cx="4664641" cy="653277"/>
          </a:xfrm>
          <a:ln>
            <a:noFill/>
          </a:ln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Ivory linen background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780" r="19780"/>
          <a:stretch/>
        </p:blipFill>
        <p:spPr>
          <a:xfrm>
            <a:off x="6288346" y="0"/>
            <a:ext cx="5903654" cy="6858000"/>
          </a:xfrm>
        </p:spPr>
      </p:pic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522FEDA-D900-49AC-9673-7A2FF3C0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89" y="4872398"/>
            <a:ext cx="4664641" cy="653277"/>
          </a:xfrm>
          <a:ln>
            <a:noFill/>
          </a:ln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Ivory linen background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780" r="19780"/>
          <a:stretch/>
        </p:blipFill>
        <p:spPr>
          <a:xfrm>
            <a:off x="6288346" y="0"/>
            <a:ext cx="5903654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9841F-88C9-42E3-AF01-46A9460A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925"/>
            <a:ext cx="12191999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E355B-98FB-43A0-9957-F8F9C3C4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" r="509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4" y="4222520"/>
            <a:ext cx="5720146" cy="811119"/>
          </a:xfrm>
        </p:spPr>
        <p:txBody>
          <a:bodyPr/>
          <a:lstStyle/>
          <a:p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663EB-7EFA-432E-9111-F432ADCA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925"/>
            <a:ext cx="12191999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E355B-98FB-43A0-9957-F8F9C3C4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" r="509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522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{87B645AB-910A-4E78-9223-565AB602EA70}tf11292542_win32</Template>
  <TotalTime>586</TotalTime>
  <Words>87</Words>
  <Application>Microsoft Office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Franklin Gothic Book</vt:lpstr>
      <vt:lpstr>Rockwell Extra Bold</vt:lpstr>
      <vt:lpstr>Rockwell Extra Bold (Headings)</vt:lpstr>
      <vt:lpstr>Office Theme</vt:lpstr>
      <vt:lpstr>BEYOND THE SEAS:</vt:lpstr>
      <vt:lpstr> Profile as public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 Academic Analysis (Based on CGPA, GRE, Area of interest/ project/ research or publication)</vt:lpstr>
      <vt:lpstr> Non-Academic Analysis (Based on non-academic preference like location, weather )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see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SEAS:</dc:title>
  <dc:creator>1805092 - Ishika Tarin</dc:creator>
  <cp:lastModifiedBy>1805092 - Ishika Tarin</cp:lastModifiedBy>
  <cp:revision>16</cp:revision>
  <dcterms:created xsi:type="dcterms:W3CDTF">2022-11-29T05:42:02Z</dcterms:created>
  <dcterms:modified xsi:type="dcterms:W3CDTF">2023-01-18T05:18:16Z</dcterms:modified>
</cp:coreProperties>
</file>